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9975" cy="428069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3" autoAdjust="0"/>
    <p:restoredTop sz="94660"/>
  </p:normalViewPr>
  <p:slideViewPr>
    <p:cSldViewPr snapToGrid="0">
      <p:cViewPr>
        <p:scale>
          <a:sx n="33" d="100"/>
          <a:sy n="33" d="100"/>
        </p:scale>
        <p:origin x="93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8" y="7005676"/>
            <a:ext cx="25737979" cy="14903156"/>
          </a:xfrm>
        </p:spPr>
        <p:txBody>
          <a:bodyPr anchor="b"/>
          <a:lstStyle>
            <a:lvl1pPr algn="ctr">
              <a:defRPr sz="1986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997" y="22483555"/>
            <a:ext cx="22709981" cy="10335098"/>
          </a:xfrm>
        </p:spPr>
        <p:txBody>
          <a:bodyPr/>
          <a:lstStyle>
            <a:lvl1pPr marL="0" indent="0" algn="ctr">
              <a:buNone/>
              <a:defRPr sz="7948"/>
            </a:lvl1pPr>
            <a:lvl2pPr marL="1514018" indent="0" algn="ctr">
              <a:buNone/>
              <a:defRPr sz="6623"/>
            </a:lvl2pPr>
            <a:lvl3pPr marL="3028036" indent="0" algn="ctr">
              <a:buNone/>
              <a:defRPr sz="5961"/>
            </a:lvl3pPr>
            <a:lvl4pPr marL="4542053" indent="0" algn="ctr">
              <a:buNone/>
              <a:defRPr sz="5298"/>
            </a:lvl4pPr>
            <a:lvl5pPr marL="6056071" indent="0" algn="ctr">
              <a:buNone/>
              <a:defRPr sz="5298"/>
            </a:lvl5pPr>
            <a:lvl6pPr marL="7570089" indent="0" algn="ctr">
              <a:buNone/>
              <a:defRPr sz="5298"/>
            </a:lvl6pPr>
            <a:lvl7pPr marL="9084107" indent="0" algn="ctr">
              <a:buNone/>
              <a:defRPr sz="5298"/>
            </a:lvl7pPr>
            <a:lvl8pPr marL="10598125" indent="0" algn="ctr">
              <a:buNone/>
              <a:defRPr sz="5298"/>
            </a:lvl8pPr>
            <a:lvl9pPr marL="12112142" indent="0" algn="ctr">
              <a:buNone/>
              <a:defRPr sz="529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5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1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979" y="10672020"/>
            <a:ext cx="26116478" cy="17806494"/>
          </a:xfrm>
        </p:spPr>
        <p:txBody>
          <a:bodyPr anchor="b"/>
          <a:lstStyle>
            <a:lvl1pPr>
              <a:defRPr sz="1986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979" y="28646970"/>
            <a:ext cx="26116478" cy="9364015"/>
          </a:xfrm>
        </p:spPr>
        <p:txBody>
          <a:bodyPr/>
          <a:lstStyle>
            <a:lvl1pPr marL="0" indent="0">
              <a:buNone/>
              <a:defRPr sz="7948">
                <a:solidFill>
                  <a:schemeClr val="tx1"/>
                </a:solidFill>
              </a:defRPr>
            </a:lvl1pPr>
            <a:lvl2pPr marL="1514018" indent="0">
              <a:buNone/>
              <a:defRPr sz="6623">
                <a:solidFill>
                  <a:schemeClr val="tx1">
                    <a:tint val="75000"/>
                  </a:schemeClr>
                </a:solidFill>
              </a:defRPr>
            </a:lvl2pPr>
            <a:lvl3pPr marL="3028036" indent="0">
              <a:buNone/>
              <a:defRPr sz="5961">
                <a:solidFill>
                  <a:schemeClr val="tx1">
                    <a:tint val="75000"/>
                  </a:schemeClr>
                </a:solidFill>
              </a:defRPr>
            </a:lvl3pPr>
            <a:lvl4pPr marL="4542053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4pPr>
            <a:lvl5pPr marL="6056071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5pPr>
            <a:lvl6pPr marL="7570089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6pPr>
            <a:lvl7pPr marL="9084107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7pPr>
            <a:lvl8pPr marL="10598125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8pPr>
            <a:lvl9pPr marL="12112142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8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748" y="11395365"/>
            <a:ext cx="12868989" cy="271606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9238" y="11395365"/>
            <a:ext cx="12868989" cy="271606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1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2" y="2279083"/>
            <a:ext cx="26116478" cy="82740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695" y="10493648"/>
            <a:ext cx="12809847" cy="5142775"/>
          </a:xfrm>
        </p:spPr>
        <p:txBody>
          <a:bodyPr anchor="b"/>
          <a:lstStyle>
            <a:lvl1pPr marL="0" indent="0">
              <a:buNone/>
              <a:defRPr sz="7948" b="1"/>
            </a:lvl1pPr>
            <a:lvl2pPr marL="1514018" indent="0">
              <a:buNone/>
              <a:defRPr sz="6623" b="1"/>
            </a:lvl2pPr>
            <a:lvl3pPr marL="3028036" indent="0">
              <a:buNone/>
              <a:defRPr sz="5961" b="1"/>
            </a:lvl3pPr>
            <a:lvl4pPr marL="4542053" indent="0">
              <a:buNone/>
              <a:defRPr sz="5298" b="1"/>
            </a:lvl4pPr>
            <a:lvl5pPr marL="6056071" indent="0">
              <a:buNone/>
              <a:defRPr sz="5298" b="1"/>
            </a:lvl5pPr>
            <a:lvl6pPr marL="7570089" indent="0">
              <a:buNone/>
              <a:defRPr sz="5298" b="1"/>
            </a:lvl6pPr>
            <a:lvl7pPr marL="9084107" indent="0">
              <a:buNone/>
              <a:defRPr sz="5298" b="1"/>
            </a:lvl7pPr>
            <a:lvl8pPr marL="10598125" indent="0">
              <a:buNone/>
              <a:defRPr sz="5298" b="1"/>
            </a:lvl8pPr>
            <a:lvl9pPr marL="12112142" indent="0">
              <a:buNone/>
              <a:defRPr sz="529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695" y="15636423"/>
            <a:ext cx="12809847" cy="229988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9239" y="10493648"/>
            <a:ext cx="12872933" cy="5142775"/>
          </a:xfrm>
        </p:spPr>
        <p:txBody>
          <a:bodyPr anchor="b"/>
          <a:lstStyle>
            <a:lvl1pPr marL="0" indent="0">
              <a:buNone/>
              <a:defRPr sz="7948" b="1"/>
            </a:lvl1pPr>
            <a:lvl2pPr marL="1514018" indent="0">
              <a:buNone/>
              <a:defRPr sz="6623" b="1"/>
            </a:lvl2pPr>
            <a:lvl3pPr marL="3028036" indent="0">
              <a:buNone/>
              <a:defRPr sz="5961" b="1"/>
            </a:lvl3pPr>
            <a:lvl4pPr marL="4542053" indent="0">
              <a:buNone/>
              <a:defRPr sz="5298" b="1"/>
            </a:lvl4pPr>
            <a:lvl5pPr marL="6056071" indent="0">
              <a:buNone/>
              <a:defRPr sz="5298" b="1"/>
            </a:lvl5pPr>
            <a:lvl6pPr marL="7570089" indent="0">
              <a:buNone/>
              <a:defRPr sz="5298" b="1"/>
            </a:lvl6pPr>
            <a:lvl7pPr marL="9084107" indent="0">
              <a:buNone/>
              <a:defRPr sz="5298" b="1"/>
            </a:lvl7pPr>
            <a:lvl8pPr marL="10598125" indent="0">
              <a:buNone/>
              <a:defRPr sz="5298" b="1"/>
            </a:lvl8pPr>
            <a:lvl9pPr marL="12112142" indent="0">
              <a:buNone/>
              <a:defRPr sz="529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9239" y="15636423"/>
            <a:ext cx="12872933" cy="229988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29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5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6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2" y="2853796"/>
            <a:ext cx="9766080" cy="9988286"/>
          </a:xfrm>
        </p:spPr>
        <p:txBody>
          <a:bodyPr anchor="b"/>
          <a:lstStyle>
            <a:lvl1pPr>
              <a:defRPr sz="105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2933" y="6163416"/>
            <a:ext cx="15329237" cy="30420671"/>
          </a:xfrm>
        </p:spPr>
        <p:txBody>
          <a:bodyPr/>
          <a:lstStyle>
            <a:lvl1pPr>
              <a:defRPr sz="10597"/>
            </a:lvl1pPr>
            <a:lvl2pPr>
              <a:defRPr sz="9272"/>
            </a:lvl2pPr>
            <a:lvl3pPr>
              <a:defRPr sz="7948"/>
            </a:lvl3pPr>
            <a:lvl4pPr>
              <a:defRPr sz="6623"/>
            </a:lvl4pPr>
            <a:lvl5pPr>
              <a:defRPr sz="6623"/>
            </a:lvl5pPr>
            <a:lvl6pPr>
              <a:defRPr sz="6623"/>
            </a:lvl6pPr>
            <a:lvl7pPr>
              <a:defRPr sz="6623"/>
            </a:lvl7pPr>
            <a:lvl8pPr>
              <a:defRPr sz="6623"/>
            </a:lvl8pPr>
            <a:lvl9pPr>
              <a:defRPr sz="662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692" y="12842082"/>
            <a:ext cx="9766080" cy="23791544"/>
          </a:xfrm>
        </p:spPr>
        <p:txBody>
          <a:bodyPr/>
          <a:lstStyle>
            <a:lvl1pPr marL="0" indent="0">
              <a:buNone/>
              <a:defRPr sz="5298"/>
            </a:lvl1pPr>
            <a:lvl2pPr marL="1514018" indent="0">
              <a:buNone/>
              <a:defRPr sz="4636"/>
            </a:lvl2pPr>
            <a:lvl3pPr marL="3028036" indent="0">
              <a:buNone/>
              <a:defRPr sz="3974"/>
            </a:lvl3pPr>
            <a:lvl4pPr marL="4542053" indent="0">
              <a:buNone/>
              <a:defRPr sz="3312"/>
            </a:lvl4pPr>
            <a:lvl5pPr marL="6056071" indent="0">
              <a:buNone/>
              <a:defRPr sz="3312"/>
            </a:lvl5pPr>
            <a:lvl6pPr marL="7570089" indent="0">
              <a:buNone/>
              <a:defRPr sz="3312"/>
            </a:lvl6pPr>
            <a:lvl7pPr marL="9084107" indent="0">
              <a:buNone/>
              <a:defRPr sz="3312"/>
            </a:lvl7pPr>
            <a:lvl8pPr marL="10598125" indent="0">
              <a:buNone/>
              <a:defRPr sz="3312"/>
            </a:lvl8pPr>
            <a:lvl9pPr marL="12112142" indent="0">
              <a:buNone/>
              <a:defRPr sz="33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3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2" y="2853796"/>
            <a:ext cx="9766080" cy="9988286"/>
          </a:xfrm>
        </p:spPr>
        <p:txBody>
          <a:bodyPr anchor="b"/>
          <a:lstStyle>
            <a:lvl1pPr>
              <a:defRPr sz="105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2933" y="6163416"/>
            <a:ext cx="15329237" cy="30420671"/>
          </a:xfrm>
        </p:spPr>
        <p:txBody>
          <a:bodyPr anchor="t"/>
          <a:lstStyle>
            <a:lvl1pPr marL="0" indent="0">
              <a:buNone/>
              <a:defRPr sz="10597"/>
            </a:lvl1pPr>
            <a:lvl2pPr marL="1514018" indent="0">
              <a:buNone/>
              <a:defRPr sz="9272"/>
            </a:lvl2pPr>
            <a:lvl3pPr marL="3028036" indent="0">
              <a:buNone/>
              <a:defRPr sz="7948"/>
            </a:lvl3pPr>
            <a:lvl4pPr marL="4542053" indent="0">
              <a:buNone/>
              <a:defRPr sz="6623"/>
            </a:lvl4pPr>
            <a:lvl5pPr marL="6056071" indent="0">
              <a:buNone/>
              <a:defRPr sz="6623"/>
            </a:lvl5pPr>
            <a:lvl6pPr marL="7570089" indent="0">
              <a:buNone/>
              <a:defRPr sz="6623"/>
            </a:lvl6pPr>
            <a:lvl7pPr marL="9084107" indent="0">
              <a:buNone/>
              <a:defRPr sz="6623"/>
            </a:lvl7pPr>
            <a:lvl8pPr marL="10598125" indent="0">
              <a:buNone/>
              <a:defRPr sz="6623"/>
            </a:lvl8pPr>
            <a:lvl9pPr marL="12112142" indent="0">
              <a:buNone/>
              <a:defRPr sz="662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692" y="12842082"/>
            <a:ext cx="9766080" cy="23791544"/>
          </a:xfrm>
        </p:spPr>
        <p:txBody>
          <a:bodyPr/>
          <a:lstStyle>
            <a:lvl1pPr marL="0" indent="0">
              <a:buNone/>
              <a:defRPr sz="5298"/>
            </a:lvl1pPr>
            <a:lvl2pPr marL="1514018" indent="0">
              <a:buNone/>
              <a:defRPr sz="4636"/>
            </a:lvl2pPr>
            <a:lvl3pPr marL="3028036" indent="0">
              <a:buNone/>
              <a:defRPr sz="3974"/>
            </a:lvl3pPr>
            <a:lvl4pPr marL="4542053" indent="0">
              <a:buNone/>
              <a:defRPr sz="3312"/>
            </a:lvl4pPr>
            <a:lvl5pPr marL="6056071" indent="0">
              <a:buNone/>
              <a:defRPr sz="3312"/>
            </a:lvl5pPr>
            <a:lvl6pPr marL="7570089" indent="0">
              <a:buNone/>
              <a:defRPr sz="3312"/>
            </a:lvl6pPr>
            <a:lvl7pPr marL="9084107" indent="0">
              <a:buNone/>
              <a:defRPr sz="3312"/>
            </a:lvl7pPr>
            <a:lvl8pPr marL="10598125" indent="0">
              <a:buNone/>
              <a:defRPr sz="3312"/>
            </a:lvl8pPr>
            <a:lvl9pPr marL="12112142" indent="0">
              <a:buNone/>
              <a:defRPr sz="33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28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9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9109" y="2279073"/>
            <a:ext cx="6529120" cy="36276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750" y="2279073"/>
            <a:ext cx="19208859" cy="36276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9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749" y="2279083"/>
            <a:ext cx="26116478" cy="8274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749" y="11395365"/>
            <a:ext cx="26116478" cy="27160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748" y="39675699"/>
            <a:ext cx="6812994" cy="2279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AAD8-9C45-49A8-B654-CA7C3A7718E9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30242" y="39675699"/>
            <a:ext cx="10219492" cy="2279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5233" y="39675699"/>
            <a:ext cx="6812994" cy="2279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B5C59-125F-4914-BE81-1117CC2E7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9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8036" rtl="0" eaLnBrk="1" latinLnBrk="0" hangingPunct="1">
        <a:lnSpc>
          <a:spcPct val="90000"/>
        </a:lnSpc>
        <a:spcBef>
          <a:spcPct val="0"/>
        </a:spcBef>
        <a:buNone/>
        <a:defRPr sz="145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7009" indent="-757009" algn="l" defTabSz="3028036" rtl="0" eaLnBrk="1" latinLnBrk="0" hangingPunct="1">
        <a:lnSpc>
          <a:spcPct val="90000"/>
        </a:lnSpc>
        <a:spcBef>
          <a:spcPts val="3312"/>
        </a:spcBef>
        <a:buFont typeface="Arial" panose="020B0604020202020204" pitchFamily="34" charset="0"/>
        <a:buChar char="•"/>
        <a:defRPr sz="9272" kern="1200">
          <a:solidFill>
            <a:schemeClr val="tx1"/>
          </a:solidFill>
          <a:latin typeface="+mn-lt"/>
          <a:ea typeface="+mn-ea"/>
          <a:cs typeface="+mn-cs"/>
        </a:defRPr>
      </a:lvl1pPr>
      <a:lvl2pPr marL="2271027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7948" kern="1200">
          <a:solidFill>
            <a:schemeClr val="tx1"/>
          </a:solidFill>
          <a:latin typeface="+mn-lt"/>
          <a:ea typeface="+mn-ea"/>
          <a:cs typeface="+mn-cs"/>
        </a:defRPr>
      </a:lvl2pPr>
      <a:lvl3pPr marL="3785045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6623" kern="1200">
          <a:solidFill>
            <a:schemeClr val="tx1"/>
          </a:solidFill>
          <a:latin typeface="+mn-lt"/>
          <a:ea typeface="+mn-ea"/>
          <a:cs typeface="+mn-cs"/>
        </a:defRPr>
      </a:lvl3pPr>
      <a:lvl4pPr marL="5299062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4pPr>
      <a:lvl5pPr marL="6813080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5pPr>
      <a:lvl6pPr marL="8327098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6pPr>
      <a:lvl7pPr marL="9841116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7pPr>
      <a:lvl8pPr marL="11355134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8pPr>
      <a:lvl9pPr marL="12869151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1pPr>
      <a:lvl2pPr marL="1514018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2pPr>
      <a:lvl3pPr marL="3028036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3pPr>
      <a:lvl4pPr marL="4542053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4pPr>
      <a:lvl5pPr marL="6056071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5pPr>
      <a:lvl6pPr marL="7570089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6pPr>
      <a:lvl7pPr marL="9084107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7pPr>
      <a:lvl8pPr marL="10598125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8pPr>
      <a:lvl9pPr marL="12112142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2">
            <a:extLst>
              <a:ext uri="{FF2B5EF4-FFF2-40B4-BE49-F238E27FC236}">
                <a16:creationId xmlns:a16="http://schemas.microsoft.com/office/drawing/2014/main" id="{38668E2A-8D79-7DA6-C636-8EA66B81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954088"/>
            <a:ext cx="26425525" cy="2195512"/>
          </a:xfrm>
          <a:prstGeom prst="rect">
            <a:avLst/>
          </a:prstGeom>
          <a:solidFill>
            <a:srgbClr val="FFFF00">
              <a:alpha val="43000"/>
            </a:srgbClr>
          </a:solidFill>
          <a:ln>
            <a:solidFill>
              <a:srgbClr val="009999"/>
            </a:solidFill>
          </a:ln>
        </p:spPr>
        <p:txBody>
          <a:bodyPr lIns="179109" tIns="268662" rIns="179109" bIns="447769">
            <a:spAutoFit/>
          </a:bodyPr>
          <a:lstStyle>
            <a:lvl1pPr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27733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27733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27733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27733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5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defTabSz="2879113" eaLnBrk="1" fontAlgn="auto" hangingPunct="1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87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Cambria Math" pitchFamily="18" charset="0"/>
                <a:cs typeface="Arial" panose="020B0604020202020204" pitchFamily="34" charset="0"/>
              </a:rPr>
              <a:t>Title of </a:t>
            </a:r>
            <a:r>
              <a:rPr lang="en-US" sz="80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Cambria Math" pitchFamily="18" charset="0"/>
                <a:cs typeface="Arial" panose="020B0604020202020204" pitchFamily="34" charset="0"/>
              </a:rPr>
              <a:t>paper</a:t>
            </a:r>
            <a:r>
              <a:rPr lang="en-US" sz="87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Cambria Math" pitchFamily="18" charset="0"/>
                <a:cs typeface="Arial" panose="020B0604020202020204" pitchFamily="34" charset="0"/>
              </a:rPr>
              <a:t> (Arial, 80, bold) </a:t>
            </a:r>
          </a:p>
        </p:txBody>
      </p:sp>
      <p:sp>
        <p:nvSpPr>
          <p:cNvPr id="5" name="Text Box 39">
            <a:extLst>
              <a:ext uri="{FF2B5EF4-FFF2-40B4-BE49-F238E27FC236}">
                <a16:creationId xmlns:a16="http://schemas.microsoft.com/office/drawing/2014/main" id="{E4B6CCC0-BC9B-8106-C718-109968B6A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187700"/>
            <a:ext cx="26493787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3994" tIns="86997" rIns="173994" bIns="86997">
            <a:spAutoFit/>
          </a:bodyPr>
          <a:lstStyle>
            <a:lvl1pPr defTabSz="27955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7955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7955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7955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7955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795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795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795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795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en-IN" altLang="en-US" sz="53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i-FI" altLang="en-US" sz="4800" b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Author</a:t>
            </a:r>
            <a:r>
              <a:rPr lang="fi-FI" altLang="en-US" sz="4800" b="1" baseline="300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r>
              <a:rPr lang="fi-FI" altLang="en-US" sz="4800" b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, Author</a:t>
            </a:r>
            <a:r>
              <a:rPr lang="fi-FI" altLang="en-US" sz="4800" b="1" baseline="300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r>
              <a:rPr lang="fi-FI" altLang="en-US" sz="4800" b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, (Arial, 48, bold)</a:t>
            </a:r>
            <a:endParaRPr lang="en-IN" altLang="en-US" sz="4800" b="1" baseline="3000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 eaLnBrk="1" hangingPunct="1">
              <a:lnSpc>
                <a:spcPct val="200000"/>
              </a:lnSpc>
            </a:pPr>
            <a:r>
              <a:rPr lang="en-IN" altLang="en-US" sz="4400" b="1" baseline="300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r>
              <a:rPr lang="en-IN" altLang="en-US" sz="4400" b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Institute name (Arial, 44, bold)</a:t>
            </a:r>
          </a:p>
        </p:txBody>
      </p:sp>
      <p:grpSp>
        <p:nvGrpSpPr>
          <p:cNvPr id="6" name="Group 26">
            <a:extLst>
              <a:ext uri="{FF2B5EF4-FFF2-40B4-BE49-F238E27FC236}">
                <a16:creationId xmlns:a16="http://schemas.microsoft.com/office/drawing/2014/main" id="{A1A12B4D-A726-9B5E-E743-8D0161EBC9B9}"/>
              </a:ext>
            </a:extLst>
          </p:cNvPr>
          <p:cNvGrpSpPr>
            <a:grpSpLocks/>
          </p:cNvGrpSpPr>
          <p:nvPr/>
        </p:nvGrpSpPr>
        <p:grpSpPr bwMode="auto">
          <a:xfrm>
            <a:off x="14470063" y="27813000"/>
            <a:ext cx="13919200" cy="9001125"/>
            <a:chOff x="-345174" y="-604422"/>
            <a:chExt cx="10361796" cy="5862655"/>
          </a:xfrm>
        </p:grpSpPr>
        <p:sp>
          <p:nvSpPr>
            <p:cNvPr id="7" name="AutoShape 433">
              <a:extLst>
                <a:ext uri="{FF2B5EF4-FFF2-40B4-BE49-F238E27FC236}">
                  <a16:creationId xmlns:a16="http://schemas.microsoft.com/office/drawing/2014/main" id="{E2A4348A-C5D0-067C-84F6-83C7D9A22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206" y="3324075"/>
              <a:ext cx="10032828" cy="1934158"/>
            </a:xfrm>
            <a:prstGeom prst="roundRect">
              <a:avLst>
                <a:gd name="adj" fmla="val 3565"/>
              </a:avLst>
            </a:prstGeom>
            <a:noFill/>
            <a:ln w="57150">
              <a:solidFill>
                <a:srgbClr val="00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8484" tIns="54242" rIns="108484" bIns="54242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endParaRPr lang="en-US" altLang="en-US" sz="73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178">
              <a:extLst>
                <a:ext uri="{FF2B5EF4-FFF2-40B4-BE49-F238E27FC236}">
                  <a16:creationId xmlns:a16="http://schemas.microsoft.com/office/drawing/2014/main" id="{F140DCD2-2C01-62EB-0137-A5624294A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45174" y="-604422"/>
              <a:ext cx="10361796" cy="54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IN" altLang="en-US" sz="4800" b="1">
                  <a:solidFill>
                    <a:srgbClr val="000066"/>
                  </a:solidFill>
                  <a:cs typeface="Arial" panose="020B0604020202020204" pitchFamily="34" charset="0"/>
                </a:rPr>
                <a:t>Conclusions</a:t>
              </a:r>
            </a:p>
          </p:txBody>
        </p:sp>
      </p:grpSp>
      <p:grpSp>
        <p:nvGrpSpPr>
          <p:cNvPr id="9" name="Group 22">
            <a:extLst>
              <a:ext uri="{FF2B5EF4-FFF2-40B4-BE49-F238E27FC236}">
                <a16:creationId xmlns:a16="http://schemas.microsoft.com/office/drawing/2014/main" id="{DFDB0885-012C-611E-5295-D8949B7E8777}"/>
              </a:ext>
            </a:extLst>
          </p:cNvPr>
          <p:cNvGrpSpPr>
            <a:grpSpLocks/>
          </p:cNvGrpSpPr>
          <p:nvPr/>
        </p:nvGrpSpPr>
        <p:grpSpPr bwMode="auto">
          <a:xfrm>
            <a:off x="14825663" y="6067425"/>
            <a:ext cx="13631862" cy="7921625"/>
            <a:chOff x="-94791" y="-442504"/>
            <a:chExt cx="10451189" cy="4263151"/>
          </a:xfrm>
        </p:grpSpPr>
        <p:sp>
          <p:nvSpPr>
            <p:cNvPr id="10" name="AutoShape 433">
              <a:extLst>
                <a:ext uri="{FF2B5EF4-FFF2-40B4-BE49-F238E27FC236}">
                  <a16:creationId xmlns:a16="http://schemas.microsoft.com/office/drawing/2014/main" id="{B19EE037-3AA7-F507-04A1-775D17E29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77551"/>
              <a:ext cx="10356398" cy="3643096"/>
            </a:xfrm>
            <a:prstGeom prst="roundRect">
              <a:avLst>
                <a:gd name="adj" fmla="val 2583"/>
              </a:avLst>
            </a:prstGeom>
            <a:noFill/>
            <a:ln w="57150">
              <a:solidFill>
                <a:srgbClr val="00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8484" tIns="54242" rIns="108484" bIns="54242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endParaRPr lang="en-US" altLang="en-US" sz="73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Text Box 138">
              <a:extLst>
                <a:ext uri="{FF2B5EF4-FFF2-40B4-BE49-F238E27FC236}">
                  <a16:creationId xmlns:a16="http://schemas.microsoft.com/office/drawing/2014/main" id="{10917B48-D2D0-2A36-8804-5A96DB2F01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94791" y="-442504"/>
              <a:ext cx="10362341" cy="612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484" tIns="54242" rIns="108484" bIns="54242"/>
            <a:lstStyle>
              <a:lvl1pPr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IN" altLang="en-US" sz="4800" b="1">
                  <a:solidFill>
                    <a:srgbClr val="000066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Set up</a:t>
              </a:r>
              <a:endParaRPr lang="en-IN" altLang="en-US" sz="4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25">
            <a:extLst>
              <a:ext uri="{FF2B5EF4-FFF2-40B4-BE49-F238E27FC236}">
                <a16:creationId xmlns:a16="http://schemas.microsoft.com/office/drawing/2014/main" id="{2D2C8654-D37E-603B-9BF9-49FDE5D40AB7}"/>
              </a:ext>
            </a:extLst>
          </p:cNvPr>
          <p:cNvGrpSpPr>
            <a:grpSpLocks/>
          </p:cNvGrpSpPr>
          <p:nvPr/>
        </p:nvGrpSpPr>
        <p:grpSpPr bwMode="auto">
          <a:xfrm>
            <a:off x="14946313" y="14347825"/>
            <a:ext cx="13939837" cy="13301663"/>
            <a:chOff x="1176" y="175518"/>
            <a:chExt cx="10687931" cy="13301016"/>
          </a:xfrm>
        </p:grpSpPr>
        <p:sp>
          <p:nvSpPr>
            <p:cNvPr id="13" name="AutoShape 433">
              <a:extLst>
                <a:ext uri="{FF2B5EF4-FFF2-40B4-BE49-F238E27FC236}">
                  <a16:creationId xmlns:a16="http://schemas.microsoft.com/office/drawing/2014/main" id="{1B7725D5-B81A-497D-CAF6-D6B35A1B7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1224982"/>
              <a:ext cx="10360152" cy="12251552"/>
            </a:xfrm>
            <a:prstGeom prst="roundRect">
              <a:avLst>
                <a:gd name="adj" fmla="val 2537"/>
              </a:avLst>
            </a:prstGeom>
            <a:noFill/>
            <a:ln w="57150">
              <a:solidFill>
                <a:srgbClr val="00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8484" tIns="54242" rIns="108484" bIns="54242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endParaRPr lang="en-US" altLang="en-US" sz="73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Text Box 138">
              <a:extLst>
                <a:ext uri="{FF2B5EF4-FFF2-40B4-BE49-F238E27FC236}">
                  <a16:creationId xmlns:a16="http://schemas.microsoft.com/office/drawing/2014/main" id="{21EC9EA8-CA6E-D6BF-944C-8A50919568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159" y="175518"/>
              <a:ext cx="10362948" cy="730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484" tIns="54242" rIns="108484" bIns="54242"/>
            <a:lstStyle>
              <a:lvl1pPr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IN" altLang="en-US" sz="4800" b="1">
                  <a:solidFill>
                    <a:srgbClr val="000066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Results</a:t>
              </a:r>
              <a:endParaRPr lang="en-IN" altLang="en-US" sz="4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55">
            <a:extLst>
              <a:ext uri="{FF2B5EF4-FFF2-40B4-BE49-F238E27FC236}">
                <a16:creationId xmlns:a16="http://schemas.microsoft.com/office/drawing/2014/main" id="{C0CB5ED2-1232-92B8-0D81-3B2EF6F341DE}"/>
              </a:ext>
            </a:extLst>
          </p:cNvPr>
          <p:cNvGrpSpPr>
            <a:grpSpLocks/>
          </p:cNvGrpSpPr>
          <p:nvPr/>
        </p:nvGrpSpPr>
        <p:grpSpPr bwMode="auto">
          <a:xfrm>
            <a:off x="1963738" y="22556788"/>
            <a:ext cx="11985625" cy="14473237"/>
            <a:chOff x="0" y="2660502"/>
            <a:chExt cx="9135036" cy="9138492"/>
          </a:xfrm>
        </p:grpSpPr>
        <p:grpSp>
          <p:nvGrpSpPr>
            <p:cNvPr id="16" name="Group 24">
              <a:extLst>
                <a:ext uri="{FF2B5EF4-FFF2-40B4-BE49-F238E27FC236}">
                  <a16:creationId xmlns:a16="http://schemas.microsoft.com/office/drawing/2014/main" id="{70F95DDA-38FC-D299-1D30-95C1F6C6C4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660502"/>
              <a:ext cx="9135036" cy="9138492"/>
              <a:chOff x="0" y="2660574"/>
              <a:chExt cx="9135220" cy="9138706"/>
            </a:xfrm>
          </p:grpSpPr>
          <p:sp>
            <p:nvSpPr>
              <p:cNvPr id="18" name="AutoShape 433">
                <a:extLst>
                  <a:ext uri="{FF2B5EF4-FFF2-40B4-BE49-F238E27FC236}">
                    <a16:creationId xmlns:a16="http://schemas.microsoft.com/office/drawing/2014/main" id="{127886CC-A9A7-9AF4-B3DF-C76415DE8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386686"/>
                <a:ext cx="9132296" cy="8412594"/>
              </a:xfrm>
              <a:prstGeom prst="roundRect">
                <a:avLst>
                  <a:gd name="adj" fmla="val 1889"/>
                </a:avLst>
              </a:prstGeom>
              <a:noFill/>
              <a:ln w="57150">
                <a:solidFill>
                  <a:srgbClr val="0099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108484" tIns="54242" rIns="108484" bIns="54242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endParaRPr lang="en-US" altLang="en-US" sz="73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Rectangle 178">
                <a:extLst>
                  <a:ext uri="{FF2B5EF4-FFF2-40B4-BE49-F238E27FC236}">
                    <a16:creationId xmlns:a16="http://schemas.microsoft.com/office/drawing/2014/main" id="{78CC2A75-D9F2-5001-ADA2-FBE94D771A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660574"/>
                <a:ext cx="9135220" cy="524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IN" altLang="en-US" sz="4800" b="1">
                    <a:solidFill>
                      <a:srgbClr val="000066"/>
                    </a:solidFill>
                    <a:cs typeface="Arial" panose="020B0604020202020204" pitchFamily="34" charset="0"/>
                  </a:rPr>
                  <a:t>Design/Other information</a:t>
                </a:r>
              </a:p>
            </p:txBody>
          </p:sp>
        </p:grpSp>
        <p:sp>
          <p:nvSpPr>
            <p:cNvPr id="17" name="Rectangle 52">
              <a:extLst>
                <a:ext uri="{FF2B5EF4-FFF2-40B4-BE49-F238E27FC236}">
                  <a16:creationId xmlns:a16="http://schemas.microsoft.com/office/drawing/2014/main" id="{1107CC69-A9E5-2462-3AE5-339D40F0D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3333" y="6616548"/>
              <a:ext cx="720725" cy="36035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en-US" altLang="en-US" sz="7300">
                <a:solidFill>
                  <a:srgbClr val="FFFFFF"/>
                </a:solidFill>
                <a:latin typeface="Constantia" panose="02030602050306030303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Group 21">
            <a:extLst>
              <a:ext uri="{FF2B5EF4-FFF2-40B4-BE49-F238E27FC236}">
                <a16:creationId xmlns:a16="http://schemas.microsoft.com/office/drawing/2014/main" id="{5F799484-412B-544B-6983-6809C422D78F}"/>
              </a:ext>
            </a:extLst>
          </p:cNvPr>
          <p:cNvGrpSpPr>
            <a:grpSpLocks/>
          </p:cNvGrpSpPr>
          <p:nvPr/>
        </p:nvGrpSpPr>
        <p:grpSpPr bwMode="auto">
          <a:xfrm>
            <a:off x="1963738" y="6138863"/>
            <a:ext cx="11952287" cy="7831137"/>
            <a:chOff x="0" y="-1796366"/>
            <a:chExt cx="9134659" cy="12142225"/>
          </a:xfrm>
        </p:grpSpPr>
        <p:sp>
          <p:nvSpPr>
            <p:cNvPr id="21" name="AutoShape 433">
              <a:extLst>
                <a:ext uri="{FF2B5EF4-FFF2-40B4-BE49-F238E27FC236}">
                  <a16:creationId xmlns:a16="http://schemas.microsoft.com/office/drawing/2014/main" id="{4E5F498A-81EE-6B0C-AD24-0CEAC0B58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2" y="9838"/>
              <a:ext cx="9132296" cy="10336021"/>
            </a:xfrm>
            <a:prstGeom prst="roundRect">
              <a:avLst>
                <a:gd name="adj" fmla="val 4991"/>
              </a:avLst>
            </a:prstGeom>
            <a:noFill/>
            <a:ln w="57150">
              <a:solidFill>
                <a:srgbClr val="00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8484" tIns="54242" rIns="108484" bIns="54242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endParaRPr lang="en-US" altLang="en-US" sz="73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Text Box 138">
              <a:extLst>
                <a:ext uri="{FF2B5EF4-FFF2-40B4-BE49-F238E27FC236}">
                  <a16:creationId xmlns:a16="http://schemas.microsoft.com/office/drawing/2014/main" id="{6FA0DBC2-DA46-3742-6EAD-8435C0383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-1796366"/>
              <a:ext cx="9134659" cy="1757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8484" tIns="54242" rIns="108484" bIns="54242"/>
            <a:lstStyle/>
            <a:p>
              <a:pPr algn="ctr" defTabSz="2795645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IN" altLang="en-US" sz="4800" b="1" dirty="0">
                  <a:solidFill>
                    <a:srgbClr val="000066"/>
                  </a:solidFill>
                  <a:latin typeface="+mn-lt"/>
                  <a:ea typeface="SimSun" pitchFamily="2" charset="-122"/>
                  <a:cs typeface="Arial" panose="020B0604020202020204" pitchFamily="34" charset="0"/>
                </a:rPr>
                <a:t>Abstrac</a:t>
              </a:r>
              <a:r>
                <a:rPr lang="en-IN" altLang="en-US" sz="48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SimSun" pitchFamily="2" charset="-122"/>
                  <a:cs typeface="Arial" panose="020B0604020202020204" pitchFamily="34" charset="0"/>
                </a:rPr>
                <a:t>t</a:t>
              </a:r>
              <a:endParaRPr lang="en-IN" altLang="en-US" sz="4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SimSun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3" name="AutoShape 433">
            <a:extLst>
              <a:ext uri="{FF2B5EF4-FFF2-40B4-BE49-F238E27FC236}">
                <a16:creationId xmlns:a16="http://schemas.microsoft.com/office/drawing/2014/main" id="{D035E2F2-0E91-FB65-A604-E46A41BE2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4088" y="28962350"/>
            <a:ext cx="13465175" cy="3530600"/>
          </a:xfrm>
          <a:prstGeom prst="roundRect">
            <a:avLst>
              <a:gd name="adj" fmla="val 3991"/>
            </a:avLst>
          </a:prstGeom>
          <a:noFill/>
          <a:ln w="5715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44512" tIns="72256" rIns="144512" bIns="72256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en-US" sz="73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Rectangle 178">
            <a:extLst>
              <a:ext uri="{FF2B5EF4-FFF2-40B4-BE49-F238E27FC236}">
                <a16:creationId xmlns:a16="http://schemas.microsoft.com/office/drawing/2014/main" id="{4BCEF6FE-E41C-3BD1-887A-A7695100C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0" y="32981900"/>
            <a:ext cx="1429226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07" tIns="60904" rIns="121807" bIns="60904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IN" altLang="en-US" sz="4800" b="1">
                <a:solidFill>
                  <a:srgbClr val="000066"/>
                </a:solidFill>
                <a:cs typeface="Arial" panose="020B0604020202020204" pitchFamily="34" charset="0"/>
              </a:rPr>
              <a:t>References</a:t>
            </a:r>
          </a:p>
        </p:txBody>
      </p:sp>
      <p:grpSp>
        <p:nvGrpSpPr>
          <p:cNvPr id="25" name="Group 22">
            <a:extLst>
              <a:ext uri="{FF2B5EF4-FFF2-40B4-BE49-F238E27FC236}">
                <a16:creationId xmlns:a16="http://schemas.microsoft.com/office/drawing/2014/main" id="{37DCF896-28EF-C2DB-14DC-BCBBD5219F97}"/>
              </a:ext>
            </a:extLst>
          </p:cNvPr>
          <p:cNvGrpSpPr>
            <a:grpSpLocks/>
          </p:cNvGrpSpPr>
          <p:nvPr/>
        </p:nvGrpSpPr>
        <p:grpSpPr bwMode="auto">
          <a:xfrm>
            <a:off x="1963738" y="14203363"/>
            <a:ext cx="11950700" cy="7937500"/>
            <a:chOff x="0" y="-1842"/>
            <a:chExt cx="10361796" cy="3653148"/>
          </a:xfrm>
        </p:grpSpPr>
        <p:sp>
          <p:nvSpPr>
            <p:cNvPr id="26" name="AutoShape 433">
              <a:extLst>
                <a:ext uri="{FF2B5EF4-FFF2-40B4-BE49-F238E27FC236}">
                  <a16:creationId xmlns:a16="http://schemas.microsoft.com/office/drawing/2014/main" id="{B3765AA3-041D-2E76-F967-4F64610A4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561506"/>
              <a:ext cx="10356398" cy="3089800"/>
            </a:xfrm>
            <a:prstGeom prst="roundRect">
              <a:avLst>
                <a:gd name="adj" fmla="val 2759"/>
              </a:avLst>
            </a:prstGeom>
            <a:noFill/>
            <a:ln w="57150">
              <a:solidFill>
                <a:srgbClr val="00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8484" tIns="54242" rIns="108484" bIns="54242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endParaRPr lang="en-US" altLang="en-US" sz="73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Text Box 138">
              <a:extLst>
                <a:ext uri="{FF2B5EF4-FFF2-40B4-BE49-F238E27FC236}">
                  <a16:creationId xmlns:a16="http://schemas.microsoft.com/office/drawing/2014/main" id="{38B70D64-FE35-64DA-C350-2D5C16B533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-1842"/>
              <a:ext cx="10361796" cy="730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484" tIns="54242" rIns="108484" bIns="54242"/>
            <a:lstStyle>
              <a:lvl1pPr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27955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7955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IN" altLang="en-US" sz="4800" b="1">
                  <a:solidFill>
                    <a:srgbClr val="000066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Introduction</a:t>
              </a:r>
              <a:endParaRPr lang="en-IN" altLang="en-US" sz="4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8" name="Picture 4">
            <a:extLst>
              <a:ext uri="{FF2B5EF4-FFF2-40B4-BE49-F238E27FC236}">
                <a16:creationId xmlns:a16="http://schemas.microsoft.com/office/drawing/2014/main" id="{E92B10DF-BF1B-6589-F6AE-6AD7D428E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7" y="38988695"/>
            <a:ext cx="4336793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5">
            <a:extLst>
              <a:ext uri="{FF2B5EF4-FFF2-40B4-BE49-F238E27FC236}">
                <a16:creationId xmlns:a16="http://schemas.microsoft.com/office/drawing/2014/main" id="{7CC31FF1-D406-5244-A53F-2E894F382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0305" y="39560500"/>
            <a:ext cx="2134711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IN" altLang="en-US" sz="4400" dirty="0">
                <a:latin typeface="Amasis MT Pro Black" panose="02040A04050005020304" pitchFamily="18" charset="0"/>
              </a:rPr>
              <a:t>InPAC-2025</a:t>
            </a:r>
          </a:p>
          <a:p>
            <a:pPr algn="ctr"/>
            <a:r>
              <a:rPr lang="en-IN" altLang="en-US" sz="4400" dirty="0">
                <a:latin typeface="Amasis MT Pro Black" panose="02040A04050005020304" pitchFamily="18" charset="0"/>
              </a:rPr>
              <a:t>12</a:t>
            </a:r>
            <a:r>
              <a:rPr lang="en-IN" altLang="en-US" sz="4400" baseline="30000" dirty="0">
                <a:latin typeface="Amasis MT Pro Black" panose="02040A04050005020304" pitchFamily="18" charset="0"/>
              </a:rPr>
              <a:t>th</a:t>
            </a:r>
            <a:r>
              <a:rPr lang="en-IN" altLang="en-US" sz="4400" dirty="0">
                <a:latin typeface="Amasis MT Pro Black" panose="02040A04050005020304" pitchFamily="18" charset="0"/>
              </a:rPr>
              <a:t> DAE –</a:t>
            </a:r>
            <a:r>
              <a:rPr lang="en-IN" altLang="en-US" sz="4400" dirty="0" err="1">
                <a:latin typeface="Amasis MT Pro Black" panose="02040A04050005020304" pitchFamily="18" charset="0"/>
              </a:rPr>
              <a:t>BRNS</a:t>
            </a:r>
            <a:r>
              <a:rPr lang="en-IN" altLang="en-US" sz="4400" dirty="0">
                <a:latin typeface="Amasis MT Pro Black" panose="02040A04050005020304" pitchFamily="18" charset="0"/>
              </a:rPr>
              <a:t> Indian Particle Accelerator Conference</a:t>
            </a:r>
          </a:p>
          <a:p>
            <a:pPr algn="ctr"/>
            <a:r>
              <a:rPr lang="en-IN" altLang="en-US" sz="4400" dirty="0">
                <a:latin typeface="Amasis MT Pro Black" panose="02040A04050005020304" pitchFamily="18" charset="0"/>
              </a:rPr>
              <a:t>26-29 March, 2025, </a:t>
            </a:r>
            <a:r>
              <a:rPr lang="en-IN" altLang="en-US" sz="4400" dirty="0" err="1">
                <a:latin typeface="Amasis MT Pro Black" panose="02040A04050005020304" pitchFamily="18" charset="0"/>
              </a:rPr>
              <a:t>RRCAT</a:t>
            </a:r>
            <a:r>
              <a:rPr lang="en-IN" altLang="en-US" sz="4400" dirty="0">
                <a:latin typeface="Amasis MT Pro Black" panose="02040A04050005020304" pitchFamily="18" charset="0"/>
              </a:rPr>
              <a:t>, Indore </a:t>
            </a:r>
            <a:endParaRPr lang="en-IN" altLang="en-US" sz="4800" dirty="0">
              <a:latin typeface="Amasis MT Pro Black" panose="02040A04050005020304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3E37581-11F4-FE69-550F-DB93B5D71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4519" y="39000165"/>
            <a:ext cx="3244744" cy="324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58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59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Amasis MT Pro Black</vt:lpstr>
      <vt:lpstr>Arial</vt:lpstr>
      <vt:lpstr>Calibri</vt:lpstr>
      <vt:lpstr>Calibri Light</vt:lpstr>
      <vt:lpstr>Cambria Math</vt:lpstr>
      <vt:lpstr>Constantia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Vijendra Prasad</dc:creator>
  <cp:lastModifiedBy>Vijendra Prasad</cp:lastModifiedBy>
  <cp:revision>3</cp:revision>
  <dcterms:created xsi:type="dcterms:W3CDTF">2024-12-25T06:48:32Z</dcterms:created>
  <dcterms:modified xsi:type="dcterms:W3CDTF">2024-12-25T06:54:53Z</dcterms:modified>
</cp:coreProperties>
</file>